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0" d="100"/>
          <a:sy n="30" d="100"/>
        </p:scale>
        <p:origin x="-1982" y="-816"/>
      </p:cViewPr>
      <p:guideLst>
        <p:guide orient="horz" pos="3456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4005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w of Returns to Scale - Introduction to Microeconomics | Management Not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1336000" cy="120015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10668000"/>
            <a:ext cx="21412200" cy="1371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2023-12-01T09:42:58Z</dcterms:created>
  <dcterms:modified xsi:type="dcterms:W3CDTF">2023-12-01T09:47:31Z</dcterms:modified>
</cp:coreProperties>
</file>